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6" r:id="rId3"/>
    <p:sldId id="266" r:id="rId4"/>
    <p:sldId id="265" r:id="rId5"/>
    <p:sldId id="274" r:id="rId6"/>
    <p:sldId id="272" r:id="rId7"/>
    <p:sldId id="273" r:id="rId8"/>
    <p:sldId id="268" r:id="rId9"/>
    <p:sldId id="262" r:id="rId10"/>
    <p:sldId id="263" r:id="rId11"/>
    <p:sldId id="269" r:id="rId12"/>
    <p:sldId id="270" r:id="rId13"/>
    <p:sldId id="264" r:id="rId14"/>
    <p:sldId id="267" r:id="rId15"/>
    <p:sldId id="271" r:id="rId16"/>
    <p:sldId id="275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3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ine Ecke des Rechtecks schneiden und abrunde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winkliges Dreiec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10" name="Freihand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ihand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9F3535-B07F-46D5-A306-1420F89C9F60}" type="datetimeFigureOut">
              <a:rPr lang="de-DE" smtClean="0"/>
              <a:pPr/>
              <a:t>07.01.2020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F17E5A-7991-47BD-876B-695B85A565F0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2" name="Gruppieren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ihand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ihand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Aktionen der Jugendarbeit in der Kirchengemeinde </a:t>
            </a:r>
            <a:r>
              <a:rPr lang="de-DE" dirty="0" err="1" smtClean="0"/>
              <a:t>Tarmstedt</a:t>
            </a:r>
            <a:r>
              <a:rPr lang="de-DE" dirty="0" smtClean="0"/>
              <a:t>, </a:t>
            </a:r>
            <a:r>
              <a:rPr lang="de-DE" dirty="0" err="1" smtClean="0"/>
              <a:t>Wilstedt</a:t>
            </a:r>
            <a:r>
              <a:rPr lang="de-DE" dirty="0" smtClean="0"/>
              <a:t> und </a:t>
            </a:r>
            <a:r>
              <a:rPr lang="de-DE" dirty="0" err="1" smtClean="0"/>
              <a:t>Kirchtimke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4653136"/>
            <a:ext cx="7854696" cy="1752600"/>
          </a:xfrm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4318248" cy="1162050"/>
          </a:xfrm>
        </p:spPr>
        <p:txBody>
          <a:bodyPr/>
          <a:lstStyle/>
          <a:p>
            <a:r>
              <a:rPr lang="de-DE" sz="4800" dirty="0" smtClean="0"/>
              <a:t>Mitarbeiterkreis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de-DE" sz="1800" dirty="0" smtClean="0"/>
          </a:p>
          <a:p>
            <a:r>
              <a:rPr lang="de-DE" sz="1800" dirty="0" smtClean="0"/>
              <a:t>Im Mitarbeiterkreis treffen sich die aktiven Jugendlichen in der Jugendarbeit und sprechen über bald anstehende Aktionen. </a:t>
            </a:r>
          </a:p>
          <a:p>
            <a:endParaRPr lang="de-DE" sz="1800" dirty="0" smtClean="0"/>
          </a:p>
          <a:p>
            <a:r>
              <a:rPr lang="de-DE" sz="1800" dirty="0" smtClean="0"/>
              <a:t>Manchmal wird dann auch gebowlt oder eine Runde Werwolf gespielt. </a:t>
            </a:r>
            <a:endParaRPr lang="de-DE" sz="1800" dirty="0"/>
          </a:p>
        </p:txBody>
      </p:sp>
      <p:pic>
        <p:nvPicPr>
          <p:cNvPr id="6146" name="Picture 2" descr="F:\Fotos\Gruppen2013-2014\MAK\P12493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628800"/>
            <a:ext cx="5275031" cy="3956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6262464" cy="1162050"/>
          </a:xfrm>
        </p:spPr>
        <p:txBody>
          <a:bodyPr/>
          <a:lstStyle/>
          <a:p>
            <a:r>
              <a:rPr lang="de-DE" sz="4800" dirty="0" smtClean="0"/>
              <a:t>Wöchentliche Gruppen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732240" y="1628800"/>
            <a:ext cx="1905000" cy="4495800"/>
          </a:xfrm>
        </p:spPr>
        <p:txBody>
          <a:bodyPr>
            <a:normAutofit/>
          </a:bodyPr>
          <a:lstStyle/>
          <a:p>
            <a:r>
              <a:rPr lang="de-DE" sz="1600" dirty="0" smtClean="0"/>
              <a:t>Zurzeit gibt es in der Kirchengemeinde </a:t>
            </a:r>
            <a:r>
              <a:rPr lang="de-DE" sz="1600" dirty="0" err="1" smtClean="0"/>
              <a:t>Wilstedt</a:t>
            </a:r>
            <a:r>
              <a:rPr lang="de-DE" sz="1600" dirty="0" smtClean="0"/>
              <a:t> und </a:t>
            </a:r>
            <a:r>
              <a:rPr lang="de-DE" sz="1600" dirty="0" err="1" smtClean="0"/>
              <a:t>Kirchtimke</a:t>
            </a:r>
            <a:r>
              <a:rPr lang="de-DE" sz="1600" dirty="0" smtClean="0"/>
              <a:t> drei wöchentliche Gruppen: Jungschar, </a:t>
            </a:r>
            <a:r>
              <a:rPr lang="de-DE" sz="1600" dirty="0" err="1" smtClean="0"/>
              <a:t>Fröju</a:t>
            </a:r>
            <a:r>
              <a:rPr lang="de-DE" sz="1600" dirty="0" smtClean="0"/>
              <a:t> und </a:t>
            </a:r>
            <a:r>
              <a:rPr lang="de-DE" sz="1600" dirty="0" err="1" smtClean="0"/>
              <a:t>Fröki</a:t>
            </a:r>
            <a:r>
              <a:rPr lang="de-DE" sz="1600" dirty="0" smtClean="0"/>
              <a:t>.</a:t>
            </a:r>
          </a:p>
          <a:p>
            <a:r>
              <a:rPr lang="de-DE" sz="1600" dirty="0" smtClean="0"/>
              <a:t>Dabei wird viel gespielt und der Spaß steht im Vordergrund. </a:t>
            </a:r>
          </a:p>
          <a:p>
            <a:r>
              <a:rPr lang="de-DE" sz="1600" dirty="0" smtClean="0"/>
              <a:t>Diese Gruppen dienen dazu den Kindern die Jugendarbeit schmackhaft zu machen.</a:t>
            </a:r>
          </a:p>
        </p:txBody>
      </p:sp>
      <p:pic>
        <p:nvPicPr>
          <p:cNvPr id="2050" name="Picture 2" descr="F:\Fotos\Gruppen2013-2014\FrökiTaKi\P10892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4174232" cy="1162050"/>
          </a:xfrm>
        </p:spPr>
        <p:txBody>
          <a:bodyPr/>
          <a:lstStyle/>
          <a:p>
            <a:r>
              <a:rPr lang="de-DE" sz="4800" dirty="0" smtClean="0"/>
              <a:t>Kinderfreizeiten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de-DE" sz="1800" dirty="0" smtClean="0"/>
          </a:p>
          <a:p>
            <a:r>
              <a:rPr lang="de-DE" sz="1800" dirty="0" smtClean="0"/>
              <a:t>Kinderfreizeiten bieten die Möglichkeit jüngeren Mitarbeitern mit älteren Mitarbeitern zusammen </a:t>
            </a:r>
            <a:r>
              <a:rPr lang="de-DE" sz="1800" smtClean="0"/>
              <a:t>Erfahrungen sammeln zu lassen. </a:t>
            </a:r>
            <a:endParaRPr lang="de-DE" sz="1800" dirty="0" smtClean="0"/>
          </a:p>
          <a:p>
            <a:endParaRPr lang="de-DE" sz="1800" dirty="0" smtClean="0"/>
          </a:p>
          <a:p>
            <a:endParaRPr lang="de-DE" sz="1800" dirty="0" smtClean="0"/>
          </a:p>
          <a:p>
            <a:r>
              <a:rPr lang="de-DE" sz="1800" dirty="0" smtClean="0"/>
              <a:t>Es werden unter anderem </a:t>
            </a:r>
            <a:r>
              <a:rPr lang="de-DE" sz="1800" dirty="0" err="1" smtClean="0"/>
              <a:t>Teambuilding</a:t>
            </a:r>
            <a:r>
              <a:rPr lang="de-DE" sz="1800" dirty="0" smtClean="0"/>
              <a:t> und Vertrauensspiele für die Kinder angeboten. </a:t>
            </a:r>
            <a:endParaRPr lang="de-DE" sz="1800" dirty="0"/>
          </a:p>
        </p:txBody>
      </p:sp>
      <p:pic>
        <p:nvPicPr>
          <p:cNvPr id="5" name="Inhaltsplatzhalter 4" descr="IMG_0762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412776"/>
            <a:ext cx="3132348" cy="2088232"/>
          </a:xfrm>
        </p:spPr>
      </p:pic>
      <p:pic>
        <p:nvPicPr>
          <p:cNvPr id="1026" name="Picture 2" descr="C:\Users\Lasse\Pictures\Kirche\Sommerfreizeit Neukirchen 2014\Fotoplakat\Teambuilding und Vertrauensspiele\IMG_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789040"/>
            <a:ext cx="3384376" cy="2256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Konfirmandenfreizeiten</a:t>
            </a:r>
            <a:endParaRPr lang="de-DE" dirty="0"/>
          </a:p>
        </p:txBody>
      </p:sp>
      <p:pic>
        <p:nvPicPr>
          <p:cNvPr id="5122" name="Picture 2" descr="F:\Fotos\KU2014-2017\EinstiegsfreizeitHohegeißOkt2014\IMG_09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4424536" cy="2949691"/>
          </a:xfrm>
          <a:prstGeom prst="rect">
            <a:avLst/>
          </a:prstGeom>
          <a:noFill/>
        </p:spPr>
      </p:pic>
      <p:pic>
        <p:nvPicPr>
          <p:cNvPr id="5123" name="Picture 3" descr="F:\Fotos\KU2011-2014\AbschlussfreizeitWilstedt\P40799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284984"/>
            <a:ext cx="3779912" cy="2834934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539552" y="5229200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Jugendliche aus der evangelischen Jugend begleiten die Konfirmandenfreizeiten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508104" y="1988840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älteren Mitarbeiter geben dabei ihre Erfahrung an die Jüngeren weiter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Zeltnächte</a:t>
            </a:r>
            <a:endParaRPr lang="de-DE" dirty="0"/>
          </a:p>
        </p:txBody>
      </p:sp>
      <p:pic>
        <p:nvPicPr>
          <p:cNvPr id="3074" name="Picture 2" descr="F:\Fotos\KU2013-2016\Zeltnacht2014\P6200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4664"/>
            <a:ext cx="4392488" cy="3294366"/>
          </a:xfrm>
          <a:prstGeom prst="rect">
            <a:avLst/>
          </a:prstGeom>
          <a:noFill/>
        </p:spPr>
      </p:pic>
      <p:pic>
        <p:nvPicPr>
          <p:cNvPr id="3075" name="Picture 3" descr="F:\Fotos\KU2013-2016\Zeltnacht2014\P62004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3923928" cy="2942946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4788024" y="4365104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Ein weiteres Highlight der Konfirmandenzeit ist die Zeltnacht. Hier verknüpfen sich evangelische Jugend und Konfirmandenunterricht.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Fahrradrallye</a:t>
            </a:r>
            <a:endParaRPr lang="de-DE" dirty="0"/>
          </a:p>
        </p:txBody>
      </p:sp>
      <p:pic>
        <p:nvPicPr>
          <p:cNvPr id="4098" name="Picture 2" descr="F:\Fotos\KU2011-2014\Rallye2012Wilstedt\P91878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4211960" cy="3158970"/>
          </a:xfrm>
          <a:prstGeom prst="rect">
            <a:avLst/>
          </a:prstGeom>
          <a:noFill/>
        </p:spPr>
      </p:pic>
      <p:pic>
        <p:nvPicPr>
          <p:cNvPr id="4099" name="Picture 3" descr="F:\Fotos\KU2011-2014\Rallye2012Tarmstedt\P9117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764704"/>
            <a:ext cx="3707904" cy="2780928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076056" y="4221088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Einmal in der Konfirmandenzeit findet eine Fahrradrallye statt, um die Gemeinde kennenzulernen. Dabei unterstützt die evangelische Jugend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5758408" cy="1162050"/>
          </a:xfrm>
        </p:spPr>
        <p:txBody>
          <a:bodyPr/>
          <a:lstStyle/>
          <a:p>
            <a:r>
              <a:rPr lang="de-DE" sz="4800" dirty="0" smtClean="0"/>
              <a:t>Schlag den </a:t>
            </a:r>
            <a:r>
              <a:rPr lang="de-DE" sz="4800" dirty="0" err="1" smtClean="0"/>
              <a:t>Teamer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de-DE" sz="1800" dirty="0" smtClean="0"/>
          </a:p>
          <a:p>
            <a:r>
              <a:rPr lang="de-DE" sz="1800" dirty="0" smtClean="0"/>
              <a:t>Ein Abend um die Jugendlichen nach der Konfirmation zum Trainee zu bewegen</a:t>
            </a:r>
            <a:endParaRPr lang="de-DE" sz="1800" dirty="0"/>
          </a:p>
        </p:txBody>
      </p:sp>
      <p:pic>
        <p:nvPicPr>
          <p:cNvPr id="2050" name="Picture 2" descr="C:\Users\Lasse\Documents\Kirche\Jugendausschuss\Präsi\Trainee\IMG_75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501008"/>
            <a:ext cx="3378138" cy="2252092"/>
          </a:xfrm>
          <a:prstGeom prst="rect">
            <a:avLst/>
          </a:prstGeom>
          <a:noFill/>
        </p:spPr>
      </p:pic>
      <p:pic>
        <p:nvPicPr>
          <p:cNvPr id="2051" name="Picture 3" descr="C:\Users\Lasse\Documents\Kirche\Jugendausschuss\Präsi\Trainee\IMG_7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44824"/>
            <a:ext cx="3456384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4678288" cy="1162050"/>
          </a:xfrm>
        </p:spPr>
        <p:txBody>
          <a:bodyPr/>
          <a:lstStyle/>
          <a:p>
            <a:r>
              <a:rPr lang="de-DE" sz="4800" dirty="0" smtClean="0"/>
              <a:t>Trainee-Ausbildung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662064" cy="4848944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sz="1800" dirty="0" smtClean="0"/>
              <a:t>Trainee ist der Übergang vom Konfirmandenunterricht zum ehrenamtlichen Mitarbeiter.</a:t>
            </a:r>
          </a:p>
          <a:p>
            <a:endParaRPr lang="de-DE" sz="1800" dirty="0" smtClean="0"/>
          </a:p>
          <a:p>
            <a:r>
              <a:rPr lang="de-DE" sz="1800" dirty="0" smtClean="0"/>
              <a:t>Hier werden Grundlagen gegeben in </a:t>
            </a:r>
            <a:r>
              <a:rPr lang="de-DE" sz="1800" dirty="0" err="1" smtClean="0"/>
              <a:t>Spielepädagogik</a:t>
            </a:r>
            <a:r>
              <a:rPr lang="de-DE" sz="1800" dirty="0" smtClean="0"/>
              <a:t> und vielem mehr.</a:t>
            </a:r>
            <a:endParaRPr lang="de-DE" sz="1800" dirty="0"/>
          </a:p>
        </p:txBody>
      </p:sp>
      <p:pic>
        <p:nvPicPr>
          <p:cNvPr id="1026" name="Picture 2" descr="C:\Users\Lasse\Documents\Kirche\Jugendausschuss\Präsi\Trainee\IMG_668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48680"/>
            <a:ext cx="3486150" cy="2324100"/>
          </a:xfrm>
          <a:prstGeom prst="rect">
            <a:avLst/>
          </a:prstGeom>
          <a:noFill/>
        </p:spPr>
      </p:pic>
      <p:pic>
        <p:nvPicPr>
          <p:cNvPr id="1027" name="Picture 3" descr="C:\Users\Lasse\Documents\Kirche\Jugendausschuss\Präsi\Trainee\IMG_43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068960"/>
            <a:ext cx="2352261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4462264" cy="1162050"/>
          </a:xfrm>
        </p:spPr>
        <p:txBody>
          <a:bodyPr/>
          <a:lstStyle/>
          <a:p>
            <a:r>
              <a:rPr lang="de-DE" sz="4800" dirty="0" err="1" smtClean="0"/>
              <a:t>Juleica</a:t>
            </a:r>
            <a:r>
              <a:rPr lang="de-DE" sz="4800" dirty="0" smtClean="0"/>
              <a:t>-Schulung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r>
              <a:rPr lang="de-DE" sz="1800" dirty="0" smtClean="0"/>
              <a:t>In Zusammenarbeit mit dem KJD wird für Jugendliche eine </a:t>
            </a:r>
            <a:r>
              <a:rPr lang="de-DE" sz="1800" dirty="0" err="1" smtClean="0"/>
              <a:t>Juleica</a:t>
            </a:r>
            <a:r>
              <a:rPr lang="de-DE" sz="1800" dirty="0" smtClean="0"/>
              <a:t>-Schulung angeboten.</a:t>
            </a:r>
          </a:p>
          <a:p>
            <a:endParaRPr lang="de-DE" sz="1800" dirty="0" smtClean="0"/>
          </a:p>
          <a:p>
            <a:endParaRPr lang="de-DE" sz="1800" dirty="0" smtClean="0"/>
          </a:p>
          <a:p>
            <a:r>
              <a:rPr lang="de-DE" sz="1800" dirty="0" smtClean="0"/>
              <a:t>Dabei lernen die Jugendlichen  alle Voraussetzungen dazu eine Gruppe zu leiten. </a:t>
            </a:r>
          </a:p>
        </p:txBody>
      </p:sp>
      <p:pic>
        <p:nvPicPr>
          <p:cNvPr id="3074" name="Picture 2" descr="C:\Users\Lasse\Documents\Kirche\Jugendausschuss\Präsi\Kooperation KJD\IMG_66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48680"/>
            <a:ext cx="3168352" cy="2112235"/>
          </a:xfrm>
          <a:prstGeom prst="rect">
            <a:avLst/>
          </a:prstGeom>
          <a:noFill/>
        </p:spPr>
      </p:pic>
      <p:pic>
        <p:nvPicPr>
          <p:cNvPr id="3075" name="Picture 3" descr="C:\Users\Lasse\Documents\Kirche\Jugendausschuss\Präsi\Kooperation KJD\IMG_7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01008"/>
            <a:ext cx="4176464" cy="2784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Juleica</a:t>
            </a:r>
            <a:r>
              <a:rPr lang="de-DE" dirty="0" smtClean="0"/>
              <a:t>-Schulung</a:t>
            </a:r>
            <a:endParaRPr lang="de-DE" dirty="0"/>
          </a:p>
        </p:txBody>
      </p:sp>
      <p:pic>
        <p:nvPicPr>
          <p:cNvPr id="4098" name="Picture 2" descr="C:\Users\Lasse\Documents\Kirche\Jugendausschuss\Präsi\Kooperation KJD\IMG_78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25538" y="2204864"/>
            <a:ext cx="4318462" cy="2880360"/>
          </a:xfrm>
          <a:prstGeom prst="rect">
            <a:avLst/>
          </a:prstGeom>
          <a:noFill/>
        </p:spPr>
      </p:pic>
      <p:pic>
        <p:nvPicPr>
          <p:cNvPr id="4099" name="Picture 3" descr="C:\Users\Lasse\Documents\Kirche\Jugendausschuss\Präsi\Kooperation KJD\IMG_77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04864"/>
            <a:ext cx="4355976" cy="2903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Jugendfreizeiten</a:t>
            </a:r>
            <a:endParaRPr lang="de-DE" dirty="0"/>
          </a:p>
        </p:txBody>
      </p:sp>
      <p:pic>
        <p:nvPicPr>
          <p:cNvPr id="1026" name="Picture 2" descr="F:\Fotos\SonjaBildersammlungihrerArbeit\BilderSonja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836712"/>
            <a:ext cx="3048000" cy="4572000"/>
          </a:xfrm>
          <a:prstGeom prst="rect">
            <a:avLst/>
          </a:prstGeom>
          <a:noFill/>
        </p:spPr>
      </p:pic>
      <p:pic>
        <p:nvPicPr>
          <p:cNvPr id="1027" name="Picture 3" descr="F:\Fotos\SonjaBildersammlungihrerArbeit\BilderSonja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4644008" cy="2612255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899592" y="1844824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Für die konfirmierten Jugendlichen wird jedes Jahr  in </a:t>
            </a:r>
            <a:r>
              <a:rPr lang="de-DE" dirty="0" err="1" smtClean="0"/>
              <a:t>Zusammarbeit</a:t>
            </a:r>
            <a:r>
              <a:rPr lang="de-DE" dirty="0" smtClean="0"/>
              <a:t> mit dem KJD im Sommer eine Freizeit angeboten. Volljährige Mitarbeiter bilden das Mitarbeiterteam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3166120" cy="1162050"/>
          </a:xfrm>
        </p:spPr>
        <p:txBody>
          <a:bodyPr/>
          <a:lstStyle/>
          <a:p>
            <a:r>
              <a:rPr lang="de-DE" sz="4600" dirty="0" smtClean="0"/>
              <a:t>Leuchtfeuer</a:t>
            </a:r>
            <a:endParaRPr lang="de-DE" sz="46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67544" y="1628800"/>
            <a:ext cx="2743200" cy="4572000"/>
          </a:xfrm>
        </p:spPr>
        <p:txBody>
          <a:bodyPr>
            <a:noAutofit/>
          </a:bodyPr>
          <a:lstStyle/>
          <a:p>
            <a:endParaRPr lang="de-DE" sz="1800" dirty="0" smtClean="0"/>
          </a:p>
          <a:p>
            <a:endParaRPr lang="de-DE" sz="1800" dirty="0" smtClean="0"/>
          </a:p>
          <a:p>
            <a:r>
              <a:rPr lang="de-DE" sz="1800" dirty="0" smtClean="0"/>
              <a:t>Das Leuchtfeuer bietet die Chance sich als Mitarbeiter zu bewähren. </a:t>
            </a:r>
          </a:p>
          <a:p>
            <a:endParaRPr lang="de-DE" sz="1800" dirty="0" smtClean="0"/>
          </a:p>
          <a:p>
            <a:endParaRPr lang="de-DE" sz="1800" dirty="0" smtClean="0"/>
          </a:p>
          <a:p>
            <a:r>
              <a:rPr lang="de-DE" sz="1800" dirty="0" smtClean="0"/>
              <a:t>Es werden von Jugendlichen für hauptsächlich Kinder selbsterarbeitete Projekte angeboten.</a:t>
            </a:r>
            <a:endParaRPr lang="de-DE" sz="1800" dirty="0"/>
          </a:p>
        </p:txBody>
      </p:sp>
      <p:pic>
        <p:nvPicPr>
          <p:cNvPr id="5122" name="Picture 2" descr="C:\Users\Lasse\Documents\Kirche\Jugendausschuss\Präsi\Leuchtfeuer\IMG_80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340768"/>
            <a:ext cx="5715000" cy="2652518"/>
          </a:xfrm>
          <a:prstGeom prst="rect">
            <a:avLst/>
          </a:prstGeom>
          <a:noFill/>
        </p:spPr>
      </p:pic>
      <p:pic>
        <p:nvPicPr>
          <p:cNvPr id="5123" name="Picture 3" descr="C:\Users\Lasse\Documents\Kirche\Jugendausschuss\Präsi\Leuchtfeuer\IMG_4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149080"/>
            <a:ext cx="3816424" cy="2544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 smtClean="0"/>
              <a:t>Galadinner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de-DE" sz="1800" dirty="0" smtClean="0"/>
              <a:t>Beim Galadinner kochen die Mitarbeiter der evangelischen Jugend ein Essen. </a:t>
            </a:r>
          </a:p>
          <a:p>
            <a:endParaRPr lang="de-DE" sz="1800" dirty="0" smtClean="0"/>
          </a:p>
          <a:p>
            <a:r>
              <a:rPr lang="de-DE" sz="1800" dirty="0" smtClean="0"/>
              <a:t>Dazu gibt es ein Rahmenprogramm, sodass den Gästen zwischen den Gängen nicht langweilig wird. </a:t>
            </a:r>
          </a:p>
          <a:p>
            <a:endParaRPr lang="de-DE" sz="1800" dirty="0" smtClean="0"/>
          </a:p>
          <a:p>
            <a:r>
              <a:rPr lang="de-DE" sz="1800" dirty="0" smtClean="0"/>
              <a:t>Das eingenommene Geld wird  zugunsten des Förderkreises der evangelischen Jugend verwendet.</a:t>
            </a:r>
            <a:endParaRPr lang="de-DE" sz="1800" dirty="0"/>
          </a:p>
        </p:txBody>
      </p:sp>
      <p:pic>
        <p:nvPicPr>
          <p:cNvPr id="7170" name="Picture 2" descr="C:\Users\Lasse\Documents\Kirche\Jugendausschuss\Präsi\Gala Dinner\IMG_49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980728"/>
            <a:ext cx="2896344" cy="1930896"/>
          </a:xfrm>
          <a:prstGeom prst="rect">
            <a:avLst/>
          </a:prstGeom>
          <a:noFill/>
        </p:spPr>
      </p:pic>
      <p:pic>
        <p:nvPicPr>
          <p:cNvPr id="7171" name="Picture 3" descr="C:\Users\Lasse\Documents\Kirche\Jugendausschuss\Präsi\Gala Dinner\IMG_4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12776"/>
            <a:ext cx="2400267" cy="3600400"/>
          </a:xfrm>
          <a:prstGeom prst="rect">
            <a:avLst/>
          </a:prstGeom>
          <a:noFill/>
        </p:spPr>
      </p:pic>
      <p:pic>
        <p:nvPicPr>
          <p:cNvPr id="7172" name="Picture 4" descr="C:\Users\Lasse\Documents\Kirche\Jugendausschuss\Präsi\Gala Dinner\IMG_49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149080"/>
            <a:ext cx="2987824" cy="1991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6334472" cy="1162050"/>
          </a:xfrm>
        </p:spPr>
        <p:txBody>
          <a:bodyPr/>
          <a:lstStyle/>
          <a:p>
            <a:r>
              <a:rPr lang="de-DE" sz="4800" dirty="0" smtClean="0"/>
              <a:t>Weihnachtsbaumaktion</a:t>
            </a:r>
            <a:endParaRPr lang="de-DE" sz="4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sz="1800" dirty="0" smtClean="0"/>
              <a:t>Bei der WBA sammeln die Kinder und Jugendliche aus den Gemeinden die Weihnachtsbäume für eine kleine Spende ein.</a:t>
            </a:r>
          </a:p>
          <a:p>
            <a:endParaRPr lang="de-DE" sz="1800" dirty="0" smtClean="0"/>
          </a:p>
          <a:p>
            <a:r>
              <a:rPr lang="de-DE" sz="1800" dirty="0" smtClean="0"/>
              <a:t>Die Spende wird meistens zum einem Teil für die Kinder- und Jugendarbeit  und zum anderen an ein Hilfsprojekt der Diakonie gespendet.</a:t>
            </a:r>
          </a:p>
        </p:txBody>
      </p:sp>
      <p:pic>
        <p:nvPicPr>
          <p:cNvPr id="6146" name="Picture 2" descr="C:\Users\Lasse\Documents\Kirche\Jugendausschuss\Präsi\WBA\IMG_81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484784"/>
            <a:ext cx="3832448" cy="2558595"/>
          </a:xfrm>
          <a:prstGeom prst="rect">
            <a:avLst/>
          </a:prstGeom>
          <a:noFill/>
        </p:spPr>
      </p:pic>
      <p:pic>
        <p:nvPicPr>
          <p:cNvPr id="6147" name="Picture 3" descr="C:\Users\Lasse\Documents\Kirche\Jugendausschuss\Präsi\WBA\IMG_4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149080"/>
            <a:ext cx="3491880" cy="2327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Tensing</a:t>
            </a:r>
            <a:endParaRPr lang="de-DE" dirty="0"/>
          </a:p>
        </p:txBody>
      </p:sp>
      <p:pic>
        <p:nvPicPr>
          <p:cNvPr id="7170" name="Picture 2" descr="F:\Fotos\Gruppen2013-2014\TenSing\P13193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5329899" cy="3997424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6660232" y="1700808"/>
            <a:ext cx="19442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Tensing</a:t>
            </a:r>
            <a:r>
              <a:rPr lang="de-DE" dirty="0" smtClean="0"/>
              <a:t> wird für Jugendliche ab 14 Jahren angeboten. In verschiedenen Workshops wie unter anderem Band, Chor, Tanz oder </a:t>
            </a:r>
            <a:r>
              <a:rPr lang="de-DE" dirty="0" err="1" smtClean="0"/>
              <a:t>Orga</a:t>
            </a:r>
            <a:r>
              <a:rPr lang="de-DE" dirty="0" smtClean="0"/>
              <a:t> arbeiten die Teilnehmer auf ein Auftritt hin.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yperion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Hyperion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yperio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392</Words>
  <Application>Microsoft Office PowerPoint</Application>
  <PresentationFormat>Bildschirmpräsentation 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Calibri</vt:lpstr>
      <vt:lpstr>Constantia</vt:lpstr>
      <vt:lpstr>Wingdings 2</vt:lpstr>
      <vt:lpstr>Hyperion</vt:lpstr>
      <vt:lpstr>Aktionen der Jugendarbeit in der Kirchengemeinde Tarmstedt, Wilstedt und Kirchtimke</vt:lpstr>
      <vt:lpstr>Mitarbeiterkreis</vt:lpstr>
      <vt:lpstr>Wöchentliche Gruppen</vt:lpstr>
      <vt:lpstr>Kinderfreizeiten</vt:lpstr>
      <vt:lpstr>Konfirmandenfreizeiten</vt:lpstr>
      <vt:lpstr>Zeltnächte</vt:lpstr>
      <vt:lpstr>Fahrradrallye</vt:lpstr>
      <vt:lpstr>Schlag den Teamer</vt:lpstr>
      <vt:lpstr>Trainee-Ausbildung</vt:lpstr>
      <vt:lpstr>Juleica-Schulung</vt:lpstr>
      <vt:lpstr>Juleica-Schulung</vt:lpstr>
      <vt:lpstr>Jugendfreizeiten</vt:lpstr>
      <vt:lpstr>Leuchtfeuer</vt:lpstr>
      <vt:lpstr>Galadinner</vt:lpstr>
      <vt:lpstr>Weihnachtsbaumaktion</vt:lpstr>
      <vt:lpstr>Tensing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Aktionen der Jugendarbeit in der Kirchengemeinde Tarmstedt, Wilstedt, Kirchtimke</dc:title>
  <dc:creator>Lasse</dc:creator>
  <cp:lastModifiedBy>Laptop</cp:lastModifiedBy>
  <cp:revision>42</cp:revision>
  <dcterms:created xsi:type="dcterms:W3CDTF">2015-01-09T08:22:45Z</dcterms:created>
  <dcterms:modified xsi:type="dcterms:W3CDTF">2020-01-07T11:20:46Z</dcterms:modified>
</cp:coreProperties>
</file>